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5" r:id="rId5"/>
    <p:sldId id="266" r:id="rId6"/>
    <p:sldId id="267" r:id="rId7"/>
    <p:sldId id="270" r:id="rId8"/>
    <p:sldId id="283" r:id="rId9"/>
    <p:sldId id="280" r:id="rId10"/>
    <p:sldId id="281" r:id="rId11"/>
    <p:sldId id="272" r:id="rId12"/>
    <p:sldId id="273" r:id="rId13"/>
    <p:sldId id="284" r:id="rId14"/>
    <p:sldId id="27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29C"/>
    <a:srgbClr val="EAD2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51" autoAdjust="0"/>
    <p:restoredTop sz="94660"/>
  </p:normalViewPr>
  <p:slideViewPr>
    <p:cSldViewPr>
      <p:cViewPr>
        <p:scale>
          <a:sx n="60" d="100"/>
          <a:sy n="60" d="100"/>
        </p:scale>
        <p:origin x="-1524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563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84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600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68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34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3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828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16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5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9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88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B82F-296C-4BBA-8A15-FDCCEC60FCA8}" type="datetimeFigureOut">
              <a:rPr lang="en-US" smtClean="0"/>
              <a:pPr/>
              <a:t>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80A2-DB7F-40B8-ACD2-33C0EB4CE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3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438400" y="6019800"/>
            <a:ext cx="41910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chemeClr val="tx1"/>
                </a:solidFill>
              </a:rPr>
              <a:t>Mongolia UBF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mn-MN" dirty="0" smtClean="0"/>
              <a:t> 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93683" y="990600"/>
            <a:ext cx="7840717" cy="2133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mn-MN" dirty="0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he made himself nothing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    by taking the very nature</a:t>
            </a:r>
            <a:r>
              <a:rPr lang="en-US" b="1" baseline="30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a servant,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    being made in human likeness.</a:t>
            </a:r>
            <a:r>
              <a:rPr lang="mn-MN" dirty="0" smtClean="0">
                <a:solidFill>
                  <a:schemeClr val="tx1"/>
                </a:solidFill>
              </a:rPr>
              <a:t>”</a:t>
            </a:r>
          </a:p>
          <a:p>
            <a:pPr algn="l"/>
            <a:r>
              <a:rPr lang="mn-MN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Philippians 2:7</a:t>
            </a:r>
            <a:endParaRPr lang="mn-MN" b="1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8158"/>
            <a:ext cx="9144000" cy="68579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981200" y="76200"/>
            <a:ext cx="5334000" cy="889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2014 </a:t>
            </a:r>
            <a:r>
              <a:rPr lang="en-US" sz="3200" b="1" dirty="0" smtClean="0"/>
              <a:t>Annual Report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1104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48400"/>
            <a:ext cx="7391400" cy="529988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Cafe                                          The men’s room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8745"/>
            <a:ext cx="8305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95400" y="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b="1" dirty="0" smtClean="0"/>
              <a:t>West UB</a:t>
            </a:r>
            <a:endParaRPr lang="en-US" b="1" dirty="0"/>
          </a:p>
        </p:txBody>
      </p:sp>
      <p:pic>
        <p:nvPicPr>
          <p:cNvPr id="8" name="Picture 7" descr="IMG_0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90500" y="914400"/>
            <a:ext cx="3771900" cy="2514600"/>
          </a:xfrm>
          <a:prstGeom prst="rect">
            <a:avLst/>
          </a:prstGeom>
        </p:spPr>
      </p:pic>
      <p:pic>
        <p:nvPicPr>
          <p:cNvPr id="10" name="Picture 9" descr="20141029_165200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10800000">
            <a:off x="190501" y="3505200"/>
            <a:ext cx="3733800" cy="2800350"/>
          </a:xfrm>
          <a:prstGeom prst="rect">
            <a:avLst/>
          </a:prstGeom>
        </p:spPr>
      </p:pic>
      <p:pic>
        <p:nvPicPr>
          <p:cNvPr id="11" name="Picture 10" descr="IMG_03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914400"/>
            <a:ext cx="3733800" cy="2489200"/>
          </a:xfrm>
          <a:prstGeom prst="rect">
            <a:avLst/>
          </a:prstGeom>
        </p:spPr>
      </p:pic>
      <p:pic>
        <p:nvPicPr>
          <p:cNvPr id="12" name="Picture 11" descr="IMG_11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02200" y="3467100"/>
            <a:ext cx="37084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599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6019800"/>
            <a:ext cx="6934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Christmas Worship (West UB)  </a:t>
            </a:r>
          </a:p>
          <a:p>
            <a:r>
              <a:rPr lang="en-US" dirty="0" smtClean="0"/>
              <a:t>12.24</a:t>
            </a:r>
            <a:endParaRPr lang="en-US" dirty="0"/>
          </a:p>
        </p:txBody>
      </p:sp>
      <p:pic>
        <p:nvPicPr>
          <p:cNvPr id="9" name="Picture 8" descr="IMG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81526"/>
            <a:ext cx="9144000" cy="51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69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92">
              <a:srgbClr val="BECFE9"/>
            </a:gs>
            <a:gs pos="25000">
              <a:schemeClr val="accent1">
                <a:lumMod val="40000"/>
                <a:lumOff val="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7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066800"/>
            <a:ext cx="35052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IMG_0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4038600" cy="2692400"/>
          </a:xfrm>
          <a:prstGeom prst="rect">
            <a:avLst/>
          </a:prstGeom>
        </p:spPr>
      </p:pic>
      <p:pic>
        <p:nvPicPr>
          <p:cNvPr id="8" name="Picture 7" descr="IMG_01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963779"/>
            <a:ext cx="5715000" cy="3208421"/>
          </a:xfrm>
          <a:prstGeom prst="rect">
            <a:avLst/>
          </a:prstGeom>
        </p:spPr>
      </p:pic>
      <p:pic>
        <p:nvPicPr>
          <p:cNvPr id="9" name="Picture 8" descr="IMG_0119.JPG"/>
          <p:cNvPicPr>
            <a:picLocks noChangeAspect="1"/>
          </p:cNvPicPr>
          <p:nvPr/>
        </p:nvPicPr>
        <p:blipFill>
          <a:blip r:embed="rId4" cstate="print"/>
          <a:srcRect l="16574" r="5959"/>
          <a:stretch>
            <a:fillRect/>
          </a:stretch>
        </p:blipFill>
        <p:spPr>
          <a:xfrm>
            <a:off x="4648200" y="228600"/>
            <a:ext cx="3733800" cy="270587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143000" y="6172200"/>
            <a:ext cx="6934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Christmas Carol, Drama, Russian 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223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6019800"/>
            <a:ext cx="6934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Christmas Party with co workers </a:t>
            </a:r>
          </a:p>
        </p:txBody>
      </p:sp>
      <p:pic>
        <p:nvPicPr>
          <p:cNvPr id="5" name="Picture 4" descr="10882365_832304296813158_91092776533249565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9531"/>
            <a:ext cx="6858000" cy="5122069"/>
          </a:xfrm>
          <a:prstGeom prst="rect">
            <a:avLst/>
          </a:prstGeom>
        </p:spPr>
      </p:pic>
      <p:pic>
        <p:nvPicPr>
          <p:cNvPr id="6" name="Picture 5" descr="20141227_182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00" y="2838450"/>
            <a:ext cx="39370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3690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066800"/>
            <a:ext cx="76962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dirty="0" smtClean="0"/>
              <a:t>“</a:t>
            </a:r>
            <a:r>
              <a:rPr lang="en-US" dirty="0" smtClean="0"/>
              <a:t>What you heard from me, keep as the pattern of sound teaching, with faith and love in Christ Jesus. Guard the good deposit that was entrusted to you – guard it with help of the Holy Spirit who lives in us.</a:t>
            </a:r>
            <a:endParaRPr lang="mn-MN" dirty="0" smtClean="0"/>
          </a:p>
          <a:p>
            <a:pPr marL="0" indent="0">
              <a:buFont typeface="Arial" pitchFamily="34" charset="0"/>
              <a:buNone/>
            </a:pPr>
            <a:r>
              <a:rPr lang="mn-MN" sz="3600" dirty="0" smtClean="0"/>
              <a:t>                                     </a:t>
            </a:r>
            <a:r>
              <a:rPr lang="en-US" sz="3600" dirty="0" smtClean="0"/>
              <a:t>2 Timothy 1</a:t>
            </a:r>
            <a:r>
              <a:rPr lang="en-US" sz="3600" dirty="0" smtClean="0"/>
              <a:t>:13,14</a:t>
            </a:r>
            <a:endParaRPr lang="mn-MN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4191000"/>
            <a:ext cx="4343400" cy="1371600"/>
          </a:xfrm>
        </p:spPr>
        <p:txBody>
          <a:bodyPr/>
          <a:lstStyle/>
          <a:p>
            <a:pPr marL="0" indent="0">
              <a:buNone/>
            </a:pPr>
            <a:r>
              <a:rPr lang="mn-MN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59" y="304801"/>
            <a:ext cx="9144000" cy="6857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305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04800" y="122238"/>
            <a:ext cx="50292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2015  </a:t>
            </a:r>
            <a:r>
              <a:rPr lang="en-US" dirty="0" smtClean="0"/>
              <a:t>My key verse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368" y="4191000"/>
            <a:ext cx="4827447" cy="21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940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077200" cy="2000250"/>
          </a:xfrm>
        </p:spPr>
        <p:txBody>
          <a:bodyPr>
            <a:normAutofit/>
          </a:bodyPr>
          <a:lstStyle/>
          <a:p>
            <a:r>
              <a:rPr lang="en-US" sz="4800" dirty="0"/>
              <a:t>Thank </a:t>
            </a:r>
            <a:r>
              <a:rPr lang="en-US" sz="4800" dirty="0" smtClean="0"/>
              <a:t>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52705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49" y="11811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65249" y="5596944"/>
            <a:ext cx="76119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5600" y="1066800"/>
            <a:ext cx="228600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buAutoNum type="arabicPeriod"/>
            </a:pPr>
            <a:r>
              <a:rPr lang="en-US" sz="3000" b="1" dirty="0" smtClean="0"/>
              <a:t>Inner                               Mongolia</a:t>
            </a:r>
            <a:endParaRPr lang="en-US" sz="3000" b="1" dirty="0"/>
          </a:p>
          <a:p>
            <a:pPr algn="l"/>
            <a:r>
              <a:rPr lang="en-US" sz="3000" dirty="0"/>
              <a:t> </a:t>
            </a:r>
            <a:r>
              <a:rPr lang="en-US" sz="2800" dirty="0" smtClean="0"/>
              <a:t>(Khukh Khot</a:t>
            </a:r>
            <a:r>
              <a:rPr lang="en-US" sz="2800" dirty="0" smtClean="0"/>
              <a:t>)</a:t>
            </a:r>
          </a:p>
          <a:p>
            <a:pPr algn="l"/>
            <a:r>
              <a:rPr lang="en-US" sz="2800" dirty="0" smtClean="0"/>
              <a:t>3 missionaries</a:t>
            </a:r>
            <a:endParaRPr lang="en-US" sz="2800" dirty="0" smtClean="0"/>
          </a:p>
          <a:p>
            <a:pPr algn="l"/>
            <a:endParaRPr lang="en-US" sz="3000" dirty="0"/>
          </a:p>
          <a:p>
            <a:pPr algn="l"/>
            <a:r>
              <a:rPr lang="en-US" sz="3000" dirty="0" smtClean="0"/>
              <a:t>2. </a:t>
            </a:r>
            <a:r>
              <a:rPr lang="en-US" sz="3000" b="1" dirty="0" smtClean="0"/>
              <a:t>Gansu</a:t>
            </a:r>
            <a:endParaRPr lang="en-US" sz="3000" b="1" dirty="0"/>
          </a:p>
          <a:p>
            <a:pPr algn="l"/>
            <a:r>
              <a:rPr lang="en-US" sz="2800" dirty="0" smtClean="0"/>
              <a:t>   (Lanzhou</a:t>
            </a:r>
            <a:r>
              <a:rPr lang="en-US" sz="2800" dirty="0" smtClean="0"/>
              <a:t>)</a:t>
            </a:r>
          </a:p>
          <a:p>
            <a:pPr algn="l"/>
            <a:r>
              <a:rPr lang="en-US" sz="2800" dirty="0" smtClean="0"/>
              <a:t>2 missoinaries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7619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305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66800" y="173037"/>
            <a:ext cx="7010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World </a:t>
            </a:r>
            <a:r>
              <a:rPr lang="en-US" sz="4000" b="1" dirty="0" smtClean="0"/>
              <a:t>Mission</a:t>
            </a:r>
            <a:endParaRPr lang="en-US" sz="4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87" y="1020114"/>
            <a:ext cx="6509513" cy="55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993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tint val="66000"/>
                <a:satMod val="160000"/>
              </a:schemeClr>
            </a:gs>
            <a:gs pos="35000">
              <a:schemeClr val="accent1">
                <a:tint val="44500"/>
                <a:satMod val="160000"/>
              </a:schemeClr>
            </a:gs>
            <a:gs pos="63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857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792162"/>
          </a:xfrm>
        </p:spPr>
        <p:txBody>
          <a:bodyPr>
            <a:norm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/>
              <a:t>Words of God</a:t>
            </a:r>
            <a:endParaRPr lang="en-US" b="1" dirty="0"/>
          </a:p>
        </p:txBody>
      </p:sp>
      <p:pic>
        <p:nvPicPr>
          <p:cNvPr id="6" name="Picture 5" descr="bi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03200"/>
            <a:ext cx="3905250" cy="5207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24400" y="1295400"/>
            <a:ext cx="41910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NUM Chapter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I, II Samuel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Ephesians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John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West UB Chapter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Luke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5181600"/>
            <a:ext cx="80010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mn-MN" sz="3200" dirty="0" smtClean="0">
                <a:latin typeface="+mj-lt"/>
                <a:ea typeface="+mj-ea"/>
                <a:cs typeface="+mj-cs"/>
              </a:rPr>
              <a:t>“</a:t>
            </a:r>
            <a:r>
              <a:rPr lang="en-US" sz="3200" dirty="0" smtClean="0">
                <a:latin typeface="+mj-lt"/>
                <a:ea typeface="+mj-ea"/>
                <a:cs typeface="+mj-cs"/>
              </a:rPr>
              <a:t>You give them something to eat</a:t>
            </a:r>
            <a:r>
              <a:rPr lang="mn-MN" sz="3200" dirty="0" smtClean="0">
                <a:latin typeface="+mj-lt"/>
                <a:ea typeface="+mj-ea"/>
                <a:cs typeface="+mj-cs"/>
              </a:rPr>
              <a:t>” </a:t>
            </a:r>
            <a:endParaRPr lang="en-US" sz="3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Luke 9:13</a:t>
            </a:r>
            <a:endParaRPr kumimoji="0" lang="en-US" sz="32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14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6" y="152400"/>
            <a:ext cx="8305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95400" y="762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Spring </a:t>
            </a:r>
            <a:r>
              <a:rPr lang="en-US" b="1" dirty="0" smtClean="0"/>
              <a:t>Conference</a:t>
            </a:r>
            <a:endParaRPr lang="en-US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4579" y="6096000"/>
            <a:ext cx="8077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dirty="0" smtClean="0"/>
              <a:t>NUM 4.18-20</a:t>
            </a:r>
            <a:endParaRPr lang="en-US" sz="4000" dirty="0"/>
          </a:p>
        </p:txBody>
      </p:sp>
      <p:pic>
        <p:nvPicPr>
          <p:cNvPr id="8" name="Picture 7" descr="sp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7924800" cy="528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6168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4000">
              <a:schemeClr val="tx2">
                <a:lumMod val="20000"/>
                <a:lumOff val="8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0"/>
            <a:ext cx="8229600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EAST UB  </a:t>
            </a:r>
            <a:r>
              <a:rPr lang="en-US" sz="3200" dirty="0" smtClean="0"/>
              <a:t>4.25-27</a:t>
            </a:r>
            <a:endParaRPr lang="en-US" sz="3200" dirty="0"/>
          </a:p>
        </p:txBody>
      </p:sp>
      <p:pic>
        <p:nvPicPr>
          <p:cNvPr id="7" name="Picture 6" descr="2014-S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18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1"/>
            <a:ext cx="9144000" cy="6857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95400" y="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b="1" dirty="0" smtClean="0"/>
              <a:t> </a:t>
            </a:r>
            <a:r>
              <a:rPr lang="en-US" b="1" dirty="0" smtClean="0"/>
              <a:t>Spring </a:t>
            </a:r>
            <a:r>
              <a:rPr lang="en-US" b="1" dirty="0" smtClean="0"/>
              <a:t>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77357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2000">
              <a:schemeClr val="accent1">
                <a:tint val="44500"/>
                <a:satMod val="160000"/>
              </a:schemeClr>
            </a:gs>
            <a:gs pos="69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219200"/>
            <a:ext cx="518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b="1" dirty="0" smtClean="0"/>
              <a:t> Khovd Chapter</a:t>
            </a:r>
            <a:endParaRPr lang="en-US" b="1" dirty="0"/>
          </a:p>
        </p:txBody>
      </p:sp>
      <p:pic>
        <p:nvPicPr>
          <p:cNvPr id="5" name="Picture 4" descr="A Bles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895600"/>
            <a:ext cx="5689600" cy="3200400"/>
          </a:xfrm>
          <a:prstGeom prst="rect">
            <a:avLst/>
          </a:prstGeom>
        </p:spPr>
      </p:pic>
      <p:pic>
        <p:nvPicPr>
          <p:cNvPr id="7" name="Picture 6" descr="ABC - 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85800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142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92">
              <a:srgbClr val="BECFE9"/>
            </a:gs>
            <a:gs pos="25000">
              <a:schemeClr val="accent1">
                <a:lumMod val="40000"/>
                <a:lumOff val="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7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6019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NUM</a:t>
            </a:r>
            <a:r>
              <a:rPr lang="en-US" sz="3200" dirty="0" smtClean="0"/>
              <a:t> 9.26-28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1"/>
            <a:ext cx="9144000" cy="6857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b="1" dirty="0" smtClean="0"/>
              <a:t> Autumn Conference</a:t>
            </a:r>
            <a:endParaRPr lang="en-US" b="1" dirty="0"/>
          </a:p>
        </p:txBody>
      </p:sp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7772400" cy="518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8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6019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EAST 9.26-28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1"/>
            <a:ext cx="9144000" cy="68579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43000" y="1524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b="1" dirty="0" smtClean="0"/>
              <a:t> Autumn Conference</a:t>
            </a:r>
            <a:endParaRPr lang="en-US" b="1" dirty="0"/>
          </a:p>
        </p:txBody>
      </p:sp>
      <p:pic>
        <p:nvPicPr>
          <p:cNvPr id="9" name="Picture 8" descr="2014-A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7000"/>
            <a:ext cx="8839200" cy="589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152401"/>
            <a:ext cx="9144000" cy="68579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828800" y="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 </a:t>
            </a:r>
            <a:r>
              <a:rPr lang="en-US" b="1" dirty="0" smtClean="0"/>
              <a:t> Autumn Conference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4681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92">
              <a:srgbClr val="BECFE9"/>
            </a:gs>
            <a:gs pos="25000">
              <a:schemeClr val="accent1">
                <a:lumMod val="40000"/>
                <a:lumOff val="60000"/>
              </a:schemeClr>
            </a:gs>
            <a:gs pos="48000">
              <a:schemeClr val="accent1">
                <a:tint val="44500"/>
                <a:satMod val="160000"/>
              </a:schemeClr>
            </a:gs>
            <a:gs pos="71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1000" y="6019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Erdenebat &amp; Oyu-Erdene (East UB) 5.30</a:t>
            </a:r>
            <a:endParaRPr lang="en-US" sz="3200" dirty="0"/>
          </a:p>
        </p:txBody>
      </p:sp>
      <p:pic>
        <p:nvPicPr>
          <p:cNvPr id="7" name="Picture 6" descr="2014-Wedding Edrenebay-Oyuerden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8915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490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1177</TotalTime>
  <Words>190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</vt:lpstr>
      <vt:lpstr> </vt:lpstr>
      <vt:lpstr> Words of God</vt:lpstr>
      <vt:lpstr> </vt:lpstr>
      <vt:lpstr>EAST UB  4.25-27</vt:lpstr>
      <vt:lpstr>Slide 6</vt:lpstr>
      <vt:lpstr>Slide 7</vt:lpstr>
      <vt:lpstr>Slide 8</vt:lpstr>
      <vt:lpstr>Slide 9</vt:lpstr>
      <vt:lpstr>Cafe                                          The men’s room</vt:lpstr>
      <vt:lpstr>  </vt:lpstr>
      <vt:lpstr>Slide 12</vt:lpstr>
      <vt:lpstr>  </vt:lpstr>
      <vt:lpstr> 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Annual Report</dc:title>
  <dc:creator>Bayaraa</dc:creator>
  <cp:lastModifiedBy>Bayaraa</cp:lastModifiedBy>
  <cp:revision>142</cp:revision>
  <dcterms:created xsi:type="dcterms:W3CDTF">2013-01-05T09:45:41Z</dcterms:created>
  <dcterms:modified xsi:type="dcterms:W3CDTF">2015-01-03T12:19:45Z</dcterms:modified>
</cp:coreProperties>
</file>